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5A790"/>
    <a:srgbClr val="6D9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010" y="-1368"/>
      </p:cViewPr>
      <p:guideLst>
        <p:guide orient="horz" pos="3143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58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73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86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8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5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47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87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29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1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363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82D0-83C6-4C5B-9ECE-7A3A9C67DB65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1879D-BFA2-4CA4-9DC2-C51AD530F7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9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액자 3">
            <a:extLst>
              <a:ext uri="{FF2B5EF4-FFF2-40B4-BE49-F238E27FC236}">
                <a16:creationId xmlns:a16="http://schemas.microsoft.com/office/drawing/2014/main" id="{5059147C-CA5E-4757-83D7-4277E5D14BAB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frame">
            <a:avLst>
              <a:gd name="adj1" fmla="val 2820"/>
            </a:avLst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D9124D11-93E5-406F-A09B-427D131D7B1C}"/>
              </a:ext>
            </a:extLst>
          </p:cNvPr>
          <p:cNvSpPr/>
          <p:nvPr/>
        </p:nvSpPr>
        <p:spPr>
          <a:xfrm>
            <a:off x="1499992" y="18789"/>
            <a:ext cx="3858016" cy="582460"/>
          </a:xfrm>
          <a:prstGeom prst="rect">
            <a:avLst/>
          </a:prstGeom>
          <a:solidFill>
            <a:srgbClr val="6D9C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32FE21E-2A7C-4FFD-9602-083E2CE78BE9}"/>
              </a:ext>
            </a:extLst>
          </p:cNvPr>
          <p:cNvSpPr/>
          <p:nvPr/>
        </p:nvSpPr>
        <p:spPr>
          <a:xfrm>
            <a:off x="866037" y="4047338"/>
            <a:ext cx="5497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일   시 </a:t>
            </a:r>
            <a:r>
              <a:rPr lang="en-US" altLang="ko-KR" sz="1200" b="1" dirty="0">
                <a:solidFill>
                  <a:srgbClr val="6D9C9D"/>
                </a:solidFill>
              </a:rPr>
              <a:t>I  2022</a:t>
            </a:r>
            <a:r>
              <a:rPr lang="ko-KR" altLang="en-US" sz="1200" b="1" dirty="0">
                <a:solidFill>
                  <a:srgbClr val="6D9C9D"/>
                </a:solidFill>
              </a:rPr>
              <a:t>년 </a:t>
            </a:r>
            <a:r>
              <a:rPr lang="en-US" altLang="ko-KR" sz="1200" b="1" dirty="0">
                <a:solidFill>
                  <a:srgbClr val="6D9C9D"/>
                </a:solidFill>
              </a:rPr>
              <a:t>3</a:t>
            </a:r>
            <a:r>
              <a:rPr lang="ko-KR" altLang="en-US" sz="1200" b="1" dirty="0">
                <a:solidFill>
                  <a:srgbClr val="6D9C9D"/>
                </a:solidFill>
              </a:rPr>
              <a:t>월 </a:t>
            </a:r>
            <a:r>
              <a:rPr lang="en-US" altLang="ko-KR" sz="1200" b="1" dirty="0">
                <a:solidFill>
                  <a:srgbClr val="6D9C9D"/>
                </a:solidFill>
              </a:rPr>
              <a:t>17</a:t>
            </a:r>
            <a:r>
              <a:rPr lang="ko-KR" altLang="en-US" sz="1200" b="1" dirty="0">
                <a:solidFill>
                  <a:srgbClr val="6D9C9D"/>
                </a:solidFill>
              </a:rPr>
              <a:t>일 </a:t>
            </a:r>
            <a:r>
              <a:rPr lang="en-US" altLang="ko-KR" sz="1200" b="1" dirty="0">
                <a:solidFill>
                  <a:srgbClr val="6D9C9D"/>
                </a:solidFill>
              </a:rPr>
              <a:t>(</a:t>
            </a:r>
            <a:r>
              <a:rPr lang="ko-KR" altLang="en-US" sz="1200" b="1" dirty="0">
                <a:solidFill>
                  <a:srgbClr val="6D9C9D"/>
                </a:solidFill>
              </a:rPr>
              <a:t>목</a:t>
            </a:r>
            <a:r>
              <a:rPr lang="en-US" altLang="ko-KR" sz="1200" b="1" dirty="0">
                <a:solidFill>
                  <a:srgbClr val="6D9C9D"/>
                </a:solidFill>
              </a:rPr>
              <a:t>) 16:00-18:00</a:t>
            </a:r>
          </a:p>
          <a:p>
            <a:r>
              <a:rPr lang="en-US" altLang="ko-KR" sz="1200" b="1" dirty="0">
                <a:solidFill>
                  <a:srgbClr val="6D9C9D"/>
                </a:solidFill>
              </a:rPr>
              <a:t>I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장   소 </a:t>
            </a:r>
            <a:r>
              <a:rPr lang="en-US" altLang="ko-KR" sz="1200" b="1" dirty="0">
                <a:solidFill>
                  <a:srgbClr val="6D9C9D"/>
                </a:solidFill>
              </a:rPr>
              <a:t>I  </a:t>
            </a:r>
            <a:r>
              <a:rPr lang="ko-KR" altLang="en-US" sz="1200" b="1" dirty="0">
                <a:solidFill>
                  <a:srgbClr val="6D9C9D"/>
                </a:solidFill>
              </a:rPr>
              <a:t>인제대학교 의과대학 </a:t>
            </a:r>
            <a:r>
              <a:rPr lang="en-US" altLang="ko-KR" sz="1200" b="1" dirty="0">
                <a:solidFill>
                  <a:srgbClr val="6D9C9D"/>
                </a:solidFill>
              </a:rPr>
              <a:t>6</a:t>
            </a:r>
            <a:r>
              <a:rPr lang="ko-KR" altLang="en-US" sz="1200" b="1" dirty="0">
                <a:solidFill>
                  <a:srgbClr val="6D9C9D"/>
                </a:solidFill>
              </a:rPr>
              <a:t>층 </a:t>
            </a:r>
            <a:r>
              <a:rPr lang="en-US" altLang="ko-KR" sz="1200" b="1" dirty="0">
                <a:solidFill>
                  <a:srgbClr val="6D9C9D"/>
                </a:solidFill>
              </a:rPr>
              <a:t>Bridge Lab</a:t>
            </a:r>
            <a:endParaRPr lang="ko-KR" altLang="en-US" sz="1200" b="1" dirty="0">
              <a:solidFill>
                <a:srgbClr val="6D9C9D"/>
              </a:solidFill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8F54682C-2B4C-48A4-B247-F7743F9085B0}"/>
              </a:ext>
            </a:extLst>
          </p:cNvPr>
          <p:cNvCxnSpPr/>
          <p:nvPr/>
        </p:nvCxnSpPr>
        <p:spPr>
          <a:xfrm>
            <a:off x="1324627" y="1227551"/>
            <a:ext cx="4208745" cy="0"/>
          </a:xfrm>
          <a:prstGeom prst="line">
            <a:avLst/>
          </a:prstGeom>
          <a:solidFill>
            <a:srgbClr val="6D9C9D"/>
          </a:solidFill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4B65657-D49F-4565-A860-BC27B275D4FE}"/>
              </a:ext>
            </a:extLst>
          </p:cNvPr>
          <p:cNvSpPr/>
          <p:nvPr/>
        </p:nvSpPr>
        <p:spPr>
          <a:xfrm>
            <a:off x="1345406" y="695622"/>
            <a:ext cx="4167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1600" b="1" spc="-100" dirty="0">
              <a:solidFill>
                <a:srgbClr val="6D9C9D"/>
              </a:solidFill>
            </a:endParaRPr>
          </a:p>
          <a:p>
            <a:pPr algn="ctr"/>
            <a:r>
              <a:rPr lang="ko-KR" altLang="en-US" sz="1600" b="1" spc="-100" dirty="0">
                <a:solidFill>
                  <a:srgbClr val="6D9C9D"/>
                </a:solidFill>
              </a:rPr>
              <a:t>인제의대 </a:t>
            </a:r>
            <a:r>
              <a:rPr lang="en-US" altLang="ko-KR" sz="1600" b="1" spc="-100" dirty="0">
                <a:solidFill>
                  <a:srgbClr val="6D9C9D"/>
                </a:solidFill>
              </a:rPr>
              <a:t>IU interactions lecture series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3009D95-058D-481D-9750-80F52266B191}"/>
              </a:ext>
            </a:extLst>
          </p:cNvPr>
          <p:cNvSpPr/>
          <p:nvPr/>
        </p:nvSpPr>
        <p:spPr>
          <a:xfrm>
            <a:off x="1499991" y="167392"/>
            <a:ext cx="3858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  <a:latin typeface="+mn-ea"/>
              </a:rPr>
              <a:t>인제대학교 의과대학</a:t>
            </a:r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College of Medicine, </a:t>
            </a:r>
            <a:r>
              <a:rPr lang="en-US" altLang="ko-KR" sz="1200" b="1" dirty="0" err="1">
                <a:solidFill>
                  <a:schemeClr val="bg1"/>
                </a:solidFill>
                <a:latin typeface="+mn-ea"/>
              </a:rPr>
              <a:t>Inje</a:t>
            </a:r>
            <a:r>
              <a:rPr lang="en-US" altLang="ko-KR" sz="1200" b="1" dirty="0">
                <a:solidFill>
                  <a:schemeClr val="bg1"/>
                </a:solidFill>
                <a:latin typeface="+mn-ea"/>
              </a:rPr>
              <a:t> University</a:t>
            </a:r>
            <a:endParaRPr lang="ko-KR" altLang="ko-KR" sz="12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1200" dirty="0"/>
          </a:p>
        </p:txBody>
      </p:sp>
      <p:sp>
        <p:nvSpPr>
          <p:cNvPr id="2" name="사각형: 둥근 위쪽 모서리 1">
            <a:extLst>
              <a:ext uri="{FF2B5EF4-FFF2-40B4-BE49-F238E27FC236}">
                <a16:creationId xmlns:a16="http://schemas.microsoft.com/office/drawing/2014/main" id="{BA410BD6-B07F-4AA2-8AC8-21E6C2670257}"/>
              </a:ext>
            </a:extLst>
          </p:cNvPr>
          <p:cNvSpPr/>
          <p:nvPr/>
        </p:nvSpPr>
        <p:spPr>
          <a:xfrm>
            <a:off x="728999" y="4612218"/>
            <a:ext cx="5400000" cy="360000"/>
          </a:xfrm>
          <a:prstGeom prst="round2SameRect">
            <a:avLst/>
          </a:prstGeom>
          <a:solidFill>
            <a:srgbClr val="B5A7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37CA677-D5A1-4575-9696-E45E8BCBD849}"/>
              </a:ext>
            </a:extLst>
          </p:cNvPr>
          <p:cNvSpPr/>
          <p:nvPr/>
        </p:nvSpPr>
        <p:spPr>
          <a:xfrm>
            <a:off x="728999" y="5000299"/>
            <a:ext cx="5400000" cy="720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AE36617E-798D-4F6E-A0D7-6903B6D7F8D0}"/>
              </a:ext>
            </a:extLst>
          </p:cNvPr>
          <p:cNvSpPr/>
          <p:nvPr/>
        </p:nvSpPr>
        <p:spPr>
          <a:xfrm>
            <a:off x="866037" y="4651492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</a:rPr>
              <a:t>프로그램</a:t>
            </a:r>
            <a:endParaRPr lang="en-US" altLang="ko-KR" sz="1200" b="1" dirty="0">
              <a:solidFill>
                <a:schemeClr val="bg1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BE5A11F-DC06-4628-A239-A0B76B9EB44E}"/>
              </a:ext>
            </a:extLst>
          </p:cNvPr>
          <p:cNvSpPr/>
          <p:nvPr/>
        </p:nvSpPr>
        <p:spPr>
          <a:xfrm>
            <a:off x="866037" y="5041799"/>
            <a:ext cx="5144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연사</a:t>
            </a:r>
            <a:endParaRPr lang="en-US" altLang="ko-KR" sz="1200" dirty="0"/>
          </a:p>
          <a:p>
            <a:pPr algn="ctr"/>
            <a:endParaRPr lang="en-US" altLang="ko-KR" sz="1200" dirty="0"/>
          </a:p>
          <a:p>
            <a:pPr algn="ctr"/>
            <a:r>
              <a:rPr lang="en-US" altLang="ko-KR" sz="1200" b="1" dirty="0">
                <a:latin typeface="맑은 고딕 (본문)"/>
              </a:rPr>
              <a:t>Epigenetic regulation of cardiovascular diseases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8EA1E60F-1744-463E-92C4-7C6AAE010147}"/>
              </a:ext>
            </a:extLst>
          </p:cNvPr>
          <p:cNvSpPr/>
          <p:nvPr/>
        </p:nvSpPr>
        <p:spPr>
          <a:xfrm>
            <a:off x="513612" y="5040071"/>
            <a:ext cx="5497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1200" dirty="0"/>
              <a:t>전남대학교 </a:t>
            </a:r>
            <a:r>
              <a:rPr lang="ko-KR" altLang="en-US" sz="1200" dirty="0" err="1"/>
              <a:t>국현</a:t>
            </a:r>
            <a:r>
              <a:rPr lang="ko-KR" altLang="en-US" sz="1200" dirty="0"/>
              <a:t> 교수님</a:t>
            </a:r>
            <a:endParaRPr lang="en-US" altLang="ko-KR" sz="1200" dirty="0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AF0A1A69-7950-4262-AF9F-E8DF71E4BB37}"/>
              </a:ext>
            </a:extLst>
          </p:cNvPr>
          <p:cNvCxnSpPr>
            <a:cxnSpLocks/>
          </p:cNvCxnSpPr>
          <p:nvPr/>
        </p:nvCxnSpPr>
        <p:spPr>
          <a:xfrm>
            <a:off x="1359482" y="5173821"/>
            <a:ext cx="2880000" cy="0"/>
          </a:xfrm>
          <a:prstGeom prst="line">
            <a:avLst/>
          </a:prstGeom>
          <a:solidFill>
            <a:srgbClr val="6D9C9D"/>
          </a:solidFill>
          <a:ln w="2222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6" name="Picture 2" descr="인제대학교 의과대학">
            <a:extLst>
              <a:ext uri="{FF2B5EF4-FFF2-40B4-BE49-F238E27FC236}">
                <a16:creationId xmlns:a16="http://schemas.microsoft.com/office/drawing/2014/main" id="{A92E85B4-1F67-4274-A8BC-841924343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64" y="9061450"/>
            <a:ext cx="2667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E73273E-E5BB-4772-BF5A-FB3ED9A734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075" y="9199469"/>
            <a:ext cx="185944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47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맑은 고딕 (본문)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admin</cp:lastModifiedBy>
  <cp:revision>23</cp:revision>
  <dcterms:created xsi:type="dcterms:W3CDTF">2021-12-28T04:11:58Z</dcterms:created>
  <dcterms:modified xsi:type="dcterms:W3CDTF">2022-02-28T07:32:53Z</dcterms:modified>
</cp:coreProperties>
</file>