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B5A790"/>
    <a:srgbClr val="6D9C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34" y="90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58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673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386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834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85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747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87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75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029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1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63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682D0-83C6-4C5B-9ECE-7A3A9C67DB65}" type="datetimeFigureOut">
              <a:rPr lang="ko-KR" altLang="en-US" smtClean="0"/>
              <a:t>2023-09-25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1879D-BFA2-4CA4-9DC2-C51AD530F7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97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액자 3">
            <a:extLst>
              <a:ext uri="{FF2B5EF4-FFF2-40B4-BE49-F238E27FC236}">
                <a16:creationId xmlns:a16="http://schemas.microsoft.com/office/drawing/2014/main" id="{5059147C-CA5E-4757-83D7-4277E5D14BAB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frame">
            <a:avLst>
              <a:gd name="adj1" fmla="val 2820"/>
            </a:avLst>
          </a:prstGeom>
          <a:solidFill>
            <a:srgbClr val="6D9C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9124D11-93E5-406F-A09B-427D131D7B1C}"/>
              </a:ext>
            </a:extLst>
          </p:cNvPr>
          <p:cNvSpPr/>
          <p:nvPr/>
        </p:nvSpPr>
        <p:spPr>
          <a:xfrm>
            <a:off x="1324627" y="16121"/>
            <a:ext cx="4279644" cy="718539"/>
          </a:xfrm>
          <a:prstGeom prst="rect">
            <a:avLst/>
          </a:prstGeom>
          <a:solidFill>
            <a:srgbClr val="6D9C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32FE21E-2A7C-4FFD-9602-083E2CE78BE9}"/>
              </a:ext>
            </a:extLst>
          </p:cNvPr>
          <p:cNvSpPr/>
          <p:nvPr/>
        </p:nvSpPr>
        <p:spPr>
          <a:xfrm>
            <a:off x="866037" y="4269588"/>
            <a:ext cx="54971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>
                <a:solidFill>
                  <a:srgbClr val="6D9C9D"/>
                </a:solidFill>
              </a:rPr>
              <a:t>I</a:t>
            </a:r>
            <a:r>
              <a:rPr lang="en-US" altLang="ko-KR" sz="1200" b="1" dirty="0"/>
              <a:t> </a:t>
            </a:r>
            <a:r>
              <a:rPr lang="ko-KR" altLang="en-US" sz="1200" b="1" dirty="0"/>
              <a:t>일   시 </a:t>
            </a:r>
            <a:r>
              <a:rPr lang="en-US" altLang="ko-KR" sz="1200" b="1" dirty="0">
                <a:solidFill>
                  <a:srgbClr val="6D9C9D"/>
                </a:solidFill>
              </a:rPr>
              <a:t>I  2023</a:t>
            </a:r>
            <a:r>
              <a:rPr lang="ko-KR" altLang="en-US" sz="1200" b="1" dirty="0">
                <a:solidFill>
                  <a:srgbClr val="6D9C9D"/>
                </a:solidFill>
              </a:rPr>
              <a:t>년 </a:t>
            </a:r>
            <a:r>
              <a:rPr lang="en-US" altLang="ko-KR" sz="1200" b="1" dirty="0">
                <a:solidFill>
                  <a:srgbClr val="6D9C9D"/>
                </a:solidFill>
              </a:rPr>
              <a:t>9</a:t>
            </a:r>
            <a:r>
              <a:rPr lang="ko-KR" altLang="en-US" sz="1200" b="1" dirty="0">
                <a:solidFill>
                  <a:srgbClr val="6D9C9D"/>
                </a:solidFill>
              </a:rPr>
              <a:t>월 </a:t>
            </a:r>
            <a:r>
              <a:rPr lang="en-US" altLang="ko-KR" sz="1200" b="1" dirty="0">
                <a:solidFill>
                  <a:srgbClr val="6D9C9D"/>
                </a:solidFill>
              </a:rPr>
              <a:t>27</a:t>
            </a:r>
            <a:r>
              <a:rPr lang="ko-KR" altLang="en-US" sz="1200" b="1" dirty="0">
                <a:solidFill>
                  <a:srgbClr val="6D9C9D"/>
                </a:solidFill>
              </a:rPr>
              <a:t>일 </a:t>
            </a:r>
            <a:r>
              <a:rPr lang="en-US" altLang="ko-KR" sz="1200" b="1" dirty="0">
                <a:solidFill>
                  <a:srgbClr val="6D9C9D"/>
                </a:solidFill>
              </a:rPr>
              <a:t>(</a:t>
            </a:r>
            <a:r>
              <a:rPr lang="ko-KR" altLang="en-US" sz="1200" b="1" dirty="0">
                <a:solidFill>
                  <a:srgbClr val="6D9C9D"/>
                </a:solidFill>
              </a:rPr>
              <a:t>수</a:t>
            </a:r>
            <a:r>
              <a:rPr lang="en-US" altLang="ko-KR" sz="1200" b="1" dirty="0">
                <a:solidFill>
                  <a:srgbClr val="6D9C9D"/>
                </a:solidFill>
              </a:rPr>
              <a:t>) 16:30-18:00</a:t>
            </a:r>
          </a:p>
          <a:p>
            <a:r>
              <a:rPr lang="en-US" altLang="ko-KR" sz="1200" b="1" dirty="0">
                <a:solidFill>
                  <a:srgbClr val="6D9C9D"/>
                </a:solidFill>
              </a:rPr>
              <a:t>I</a:t>
            </a:r>
            <a:r>
              <a:rPr lang="en-US" altLang="ko-KR" sz="1200" b="1" dirty="0"/>
              <a:t> </a:t>
            </a:r>
            <a:r>
              <a:rPr lang="ko-KR" altLang="en-US" sz="1200" b="1" dirty="0"/>
              <a:t>장   소 </a:t>
            </a:r>
            <a:r>
              <a:rPr lang="en-US" altLang="ko-KR" sz="1200" b="1" dirty="0">
                <a:solidFill>
                  <a:srgbClr val="6D9C9D"/>
                </a:solidFill>
              </a:rPr>
              <a:t>I  </a:t>
            </a:r>
            <a:r>
              <a:rPr lang="ko-KR" altLang="en-US" sz="1200" b="1" dirty="0">
                <a:solidFill>
                  <a:srgbClr val="6D9C9D"/>
                </a:solidFill>
              </a:rPr>
              <a:t>인제의대 </a:t>
            </a:r>
            <a:r>
              <a:rPr lang="ko-KR" altLang="en-US" sz="1200" b="1" dirty="0" err="1">
                <a:solidFill>
                  <a:srgbClr val="6D9C9D"/>
                </a:solidFill>
              </a:rPr>
              <a:t>미래의생명센터</a:t>
            </a:r>
            <a:r>
              <a:rPr lang="ko-KR" altLang="en-US" sz="1200" b="1" dirty="0">
                <a:solidFill>
                  <a:srgbClr val="6D9C9D"/>
                </a:solidFill>
              </a:rPr>
              <a:t> </a:t>
            </a:r>
            <a:r>
              <a:rPr lang="en-US" altLang="ko-KR" sz="1200" b="1" dirty="0">
                <a:solidFill>
                  <a:srgbClr val="6D9C9D"/>
                </a:solidFill>
              </a:rPr>
              <a:t>1</a:t>
            </a:r>
            <a:r>
              <a:rPr lang="ko-KR" altLang="en-US" sz="1200" b="1" dirty="0">
                <a:solidFill>
                  <a:srgbClr val="6D9C9D"/>
                </a:solidFill>
              </a:rPr>
              <a:t>층 심혈관 및 대사질환센터 세미나실</a:t>
            </a: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8F54682C-2B4C-48A4-B247-F7743F9085B0}"/>
              </a:ext>
            </a:extLst>
          </p:cNvPr>
          <p:cNvCxnSpPr>
            <a:cxnSpLocks/>
          </p:cNvCxnSpPr>
          <p:nvPr/>
        </p:nvCxnSpPr>
        <p:spPr>
          <a:xfrm>
            <a:off x="866037" y="1227551"/>
            <a:ext cx="5144761" cy="0"/>
          </a:xfrm>
          <a:prstGeom prst="line">
            <a:avLst/>
          </a:prstGeom>
          <a:solidFill>
            <a:srgbClr val="6D9C9D"/>
          </a:solidFill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34B65657-D49F-4565-A860-BC27B275D4FE}"/>
              </a:ext>
            </a:extLst>
          </p:cNvPr>
          <p:cNvSpPr/>
          <p:nvPr/>
        </p:nvSpPr>
        <p:spPr>
          <a:xfrm>
            <a:off x="0" y="721067"/>
            <a:ext cx="720447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ko-KR" sz="1300" b="1" spc="-100" dirty="0">
              <a:solidFill>
                <a:srgbClr val="6D9C9D"/>
              </a:solidFill>
            </a:endParaRPr>
          </a:p>
          <a:p>
            <a:pPr algn="ctr" fontAlgn="base"/>
            <a:r>
              <a:rPr lang="ko-KR" altLang="en-US" sz="1300" dirty="0"/>
              <a:t>융복합의료기기 제품분류부터 인허가까지</a:t>
            </a:r>
            <a:endParaRPr lang="en-US" altLang="ko-KR" sz="1300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3009D95-058D-481D-9750-80F52266B191}"/>
              </a:ext>
            </a:extLst>
          </p:cNvPr>
          <p:cNvSpPr/>
          <p:nvPr/>
        </p:nvSpPr>
        <p:spPr>
          <a:xfrm>
            <a:off x="2048580" y="291185"/>
            <a:ext cx="283173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 latinLnBrk="1"/>
            <a:r>
              <a:rPr lang="ko-KR" altLang="en-US" sz="1300" b="1" dirty="0"/>
              <a:t>심혈관 및 대사질환센터 초청세미나</a:t>
            </a:r>
            <a:endParaRPr lang="en-US" altLang="ko-KR" sz="1300" b="1" dirty="0"/>
          </a:p>
        </p:txBody>
      </p:sp>
      <p:sp>
        <p:nvSpPr>
          <p:cNvPr id="2" name="사각형: 둥근 위쪽 모서리 1">
            <a:extLst>
              <a:ext uri="{FF2B5EF4-FFF2-40B4-BE49-F238E27FC236}">
                <a16:creationId xmlns:a16="http://schemas.microsoft.com/office/drawing/2014/main" id="{BA410BD6-B07F-4AA2-8AC8-21E6C2670257}"/>
              </a:ext>
            </a:extLst>
          </p:cNvPr>
          <p:cNvSpPr/>
          <p:nvPr/>
        </p:nvSpPr>
        <p:spPr>
          <a:xfrm>
            <a:off x="728999" y="4834468"/>
            <a:ext cx="5400000" cy="360000"/>
          </a:xfrm>
          <a:prstGeom prst="round2SameRect">
            <a:avLst/>
          </a:prstGeom>
          <a:solidFill>
            <a:srgbClr val="B5A7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37CA677-D5A1-4575-9696-E45E8BCBD849}"/>
              </a:ext>
            </a:extLst>
          </p:cNvPr>
          <p:cNvSpPr/>
          <p:nvPr/>
        </p:nvSpPr>
        <p:spPr>
          <a:xfrm>
            <a:off x="728999" y="5222549"/>
            <a:ext cx="5400000" cy="811389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AE36617E-798D-4F6E-A0D7-6903B6D7F8D0}"/>
              </a:ext>
            </a:extLst>
          </p:cNvPr>
          <p:cNvSpPr/>
          <p:nvPr/>
        </p:nvSpPr>
        <p:spPr>
          <a:xfrm>
            <a:off x="866037" y="4873742"/>
            <a:ext cx="54971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1" dirty="0">
                <a:solidFill>
                  <a:schemeClr val="bg1"/>
                </a:solidFill>
              </a:rPr>
              <a:t>프로그램</a:t>
            </a:r>
            <a:endParaRPr lang="en-US" altLang="ko-KR" sz="1200" b="1" dirty="0">
              <a:solidFill>
                <a:schemeClr val="bg1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BE5A11F-DC06-4628-A239-A0B76B9EB44E}"/>
              </a:ext>
            </a:extLst>
          </p:cNvPr>
          <p:cNvSpPr/>
          <p:nvPr/>
        </p:nvSpPr>
        <p:spPr>
          <a:xfrm>
            <a:off x="866037" y="5264049"/>
            <a:ext cx="54971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dirty="0"/>
              <a:t>연사</a:t>
            </a:r>
            <a:endParaRPr lang="en-US" altLang="ko-KR" sz="12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8EA1E60F-1744-463E-92C4-7C6AAE010147}"/>
              </a:ext>
            </a:extLst>
          </p:cNvPr>
          <p:cNvSpPr/>
          <p:nvPr/>
        </p:nvSpPr>
        <p:spPr>
          <a:xfrm>
            <a:off x="513612" y="5262321"/>
            <a:ext cx="54971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1200" dirty="0"/>
              <a:t>아주대학교 </a:t>
            </a:r>
            <a:r>
              <a:rPr lang="ko-KR" altLang="en-US" sz="1200" dirty="0" err="1"/>
              <a:t>설주은</a:t>
            </a:r>
            <a:r>
              <a:rPr lang="ko-KR" altLang="en-US" sz="1200" dirty="0"/>
              <a:t> 교수님</a:t>
            </a:r>
            <a:endParaRPr lang="en-US" altLang="ko-KR" sz="1200" dirty="0"/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AF0A1A69-7950-4262-AF9F-E8DF71E4BB37}"/>
              </a:ext>
            </a:extLst>
          </p:cNvPr>
          <p:cNvCxnSpPr>
            <a:cxnSpLocks/>
          </p:cNvCxnSpPr>
          <p:nvPr/>
        </p:nvCxnSpPr>
        <p:spPr>
          <a:xfrm flipV="1">
            <a:off x="1410283" y="5408771"/>
            <a:ext cx="2714042" cy="1"/>
          </a:xfrm>
          <a:prstGeom prst="line">
            <a:avLst/>
          </a:prstGeom>
          <a:solidFill>
            <a:srgbClr val="6D9C9D"/>
          </a:solidFill>
          <a:ln w="2222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911991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38</Words>
  <Application>Microsoft Office PowerPoint</Application>
  <PresentationFormat>A4 용지(210x297mm)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admin</cp:lastModifiedBy>
  <cp:revision>24</cp:revision>
  <cp:lastPrinted>2022-09-01T01:41:22Z</cp:lastPrinted>
  <dcterms:created xsi:type="dcterms:W3CDTF">2021-12-28T04:11:58Z</dcterms:created>
  <dcterms:modified xsi:type="dcterms:W3CDTF">2023-09-25T06:57:35Z</dcterms:modified>
</cp:coreProperties>
</file>